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BDBD-AD50-4BEB-BCDF-CF69687037DC}" type="datetimeFigureOut">
              <a:rPr lang="id-ID" smtClean="0"/>
              <a:t>04/02/2019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614F-330A-4655-A40A-4A9CC79EE8EE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BDBD-AD50-4BEB-BCDF-CF69687037DC}" type="datetimeFigureOut">
              <a:rPr lang="id-ID" smtClean="0"/>
              <a:t>04/02/2019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614F-330A-4655-A40A-4A9CC79EE8EE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BDBD-AD50-4BEB-BCDF-CF69687037DC}" type="datetimeFigureOut">
              <a:rPr lang="id-ID" smtClean="0"/>
              <a:t>04/02/2019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614F-330A-4655-A40A-4A9CC79EE8EE}" type="slidenum">
              <a:rPr lang="id-ID" smtClean="0"/>
              <a:t>‹#›</a:t>
            </a:fld>
            <a:endParaRPr lang="id-ID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BDBD-AD50-4BEB-BCDF-CF69687037DC}" type="datetimeFigureOut">
              <a:rPr lang="id-ID" smtClean="0"/>
              <a:t>04/02/2019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614F-330A-4655-A40A-4A9CC79EE8EE}" type="slidenum">
              <a:rPr lang="id-ID" smtClean="0"/>
              <a:t>‹#›</a:t>
            </a:fld>
            <a:endParaRPr lang="id-ID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BDBD-AD50-4BEB-BCDF-CF69687037DC}" type="datetimeFigureOut">
              <a:rPr lang="id-ID" smtClean="0"/>
              <a:t>04/02/2019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614F-330A-4655-A40A-4A9CC79EE8EE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BDBD-AD50-4BEB-BCDF-CF69687037DC}" type="datetimeFigureOut">
              <a:rPr lang="id-ID" smtClean="0"/>
              <a:t>04/02/2019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614F-330A-4655-A40A-4A9CC79EE8EE}" type="slidenum">
              <a:rPr lang="id-ID" smtClean="0"/>
              <a:t>‹#›</a:t>
            </a:fld>
            <a:endParaRPr lang="id-ID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BDBD-AD50-4BEB-BCDF-CF69687037DC}" type="datetimeFigureOut">
              <a:rPr lang="id-ID" smtClean="0"/>
              <a:t>04/02/2019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614F-330A-4655-A40A-4A9CC79EE8EE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BDBD-AD50-4BEB-BCDF-CF69687037DC}" type="datetimeFigureOut">
              <a:rPr lang="id-ID" smtClean="0"/>
              <a:t>04/02/2019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614F-330A-4655-A40A-4A9CC79EE8EE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BDBD-AD50-4BEB-BCDF-CF69687037DC}" type="datetimeFigureOut">
              <a:rPr lang="id-ID" smtClean="0"/>
              <a:t>04/02/2019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614F-330A-4655-A40A-4A9CC79EE8EE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BDBD-AD50-4BEB-BCDF-CF69687037DC}" type="datetimeFigureOut">
              <a:rPr lang="id-ID" smtClean="0"/>
              <a:t>04/02/2019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614F-330A-4655-A40A-4A9CC79EE8EE}" type="slidenum">
              <a:rPr lang="id-ID" smtClean="0"/>
              <a:t>‹#›</a:t>
            </a:fld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BDBD-AD50-4BEB-BCDF-CF69687037DC}" type="datetimeFigureOut">
              <a:rPr lang="id-ID" smtClean="0"/>
              <a:t>04/02/2019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614F-330A-4655-A40A-4A9CC79EE8EE}" type="slidenum">
              <a:rPr lang="id-ID" smtClean="0"/>
              <a:t>‹#›</a:t>
            </a:fld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1FFBDBD-AD50-4BEB-BCDF-CF69687037DC}" type="datetimeFigureOut">
              <a:rPr lang="id-ID" smtClean="0"/>
              <a:t>04/02/2019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0851614F-330A-4655-A40A-4A9CC79EE8EE}" type="slidenum">
              <a:rPr lang="id-ID" smtClean="0"/>
              <a:t>‹#›</a:t>
            </a:fld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988840"/>
            <a:ext cx="7772400" cy="1276052"/>
          </a:xfrm>
        </p:spPr>
        <p:txBody>
          <a:bodyPr>
            <a:normAutofit/>
          </a:bodyPr>
          <a:lstStyle/>
          <a:p>
            <a:r>
              <a:rPr lang="id-ID" sz="7200" dirty="0" smtClean="0"/>
              <a:t>DESA KU </a:t>
            </a:r>
            <a:endParaRPr lang="id-ID" sz="7200" dirty="0"/>
          </a:p>
        </p:txBody>
      </p:sp>
    </p:spTree>
    <p:extLst>
      <p:ext uri="{BB962C8B-B14F-4D97-AF65-F5344CB8AC3E}">
        <p14:creationId xmlns:p14="http://schemas.microsoft.com/office/powerpoint/2010/main" val="40588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d-ID" dirty="0" smtClean="0"/>
              <a:t>Fiktur yang terdapat dalam website :</a:t>
            </a:r>
          </a:p>
          <a:p>
            <a:pPr algn="just">
              <a:buFontTx/>
              <a:buChar char="-"/>
            </a:pPr>
            <a:r>
              <a:rPr lang="id-ID" b="1" dirty="0" smtClean="0">
                <a:solidFill>
                  <a:srgbClr val="FF0000"/>
                </a:solidFill>
              </a:rPr>
              <a:t>CRUD</a:t>
            </a:r>
          </a:p>
          <a:p>
            <a:pPr algn="just">
              <a:buFontTx/>
              <a:buChar char="-"/>
            </a:pPr>
            <a:r>
              <a:rPr lang="id-ID" b="1" dirty="0" smtClean="0">
                <a:solidFill>
                  <a:srgbClr val="FF0000"/>
                </a:solidFill>
              </a:rPr>
              <a:t>Database menggunakan MYSQL</a:t>
            </a:r>
            <a:endParaRPr lang="id-ID" b="1" dirty="0" smtClean="0">
              <a:solidFill>
                <a:srgbClr val="FF0000"/>
              </a:solidFill>
            </a:endParaRPr>
          </a:p>
          <a:p>
            <a:pPr algn="just">
              <a:buFontTx/>
              <a:buChar char="-"/>
            </a:pPr>
            <a:r>
              <a:rPr lang="id-ID" b="1" dirty="0" smtClean="0">
                <a:solidFill>
                  <a:srgbClr val="FF0000"/>
                </a:solidFill>
              </a:rPr>
              <a:t>Pagination dan Search</a:t>
            </a:r>
          </a:p>
          <a:p>
            <a:pPr algn="just">
              <a:buFontTx/>
              <a:buChar char="-"/>
            </a:pPr>
            <a:r>
              <a:rPr lang="id-ID" b="1" dirty="0" smtClean="0">
                <a:solidFill>
                  <a:srgbClr val="FF0000"/>
                </a:solidFill>
              </a:rPr>
              <a:t>Grafik (Belum bisa) </a:t>
            </a:r>
          </a:p>
          <a:p>
            <a:pPr algn="just">
              <a:buFontTx/>
              <a:buChar char="-"/>
            </a:pPr>
            <a:r>
              <a:rPr lang="id-ID" b="1" dirty="0" smtClean="0">
                <a:solidFill>
                  <a:srgbClr val="FF0000"/>
                </a:solidFill>
              </a:rPr>
              <a:t>User Manajemen (Belum bisa)</a:t>
            </a:r>
          </a:p>
          <a:p>
            <a:pPr algn="just">
              <a:buFontTx/>
              <a:buChar char="-"/>
            </a:pPr>
            <a:r>
              <a:rPr lang="id-ID" b="1" dirty="0" smtClean="0">
                <a:solidFill>
                  <a:srgbClr val="FF0000"/>
                </a:solidFill>
              </a:rPr>
              <a:t>Informasi mengenai desa</a:t>
            </a:r>
            <a:endParaRPr lang="id-ID" b="1" dirty="0" smtClean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PEMBAHASAN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55402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d-ID" dirty="0" smtClean="0"/>
              <a:t>Kami mengajak kita semua untuk mengenalkan potensi apasaja yang desa anda punya dan kembangkan untuk dunia luar.</a:t>
            </a:r>
          </a:p>
          <a:p>
            <a:pPr algn="just"/>
            <a:endParaRPr lang="id-ID" dirty="0" smtClean="0"/>
          </a:p>
          <a:p>
            <a:pPr algn="just"/>
            <a:r>
              <a:rPr lang="id-ID" dirty="0" smtClean="0"/>
              <a:t>Semengat pejuang toga, semangat generasi ku ! </a:t>
            </a:r>
          </a:p>
          <a:p>
            <a:pPr algn="just"/>
            <a:endParaRPr lang="id-ID" dirty="0"/>
          </a:p>
          <a:p>
            <a:pPr algn="just"/>
            <a:r>
              <a:rPr lang="id-ID" b="1" dirty="0" smtClean="0">
                <a:solidFill>
                  <a:srgbClr val="FF0000"/>
                </a:solidFill>
              </a:rPr>
              <a:t>JANGAN LUPA BAHAGIA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05465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HOME</a:t>
            </a:r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81" y="1860497"/>
            <a:ext cx="4152695" cy="4389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451" y="4063410"/>
            <a:ext cx="4103486" cy="2186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252" y="1843769"/>
            <a:ext cx="4084278" cy="2176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26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PRODUK MEBEL</a:t>
            </a:r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772816"/>
            <a:ext cx="4173227" cy="2224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956249"/>
            <a:ext cx="4173227" cy="2224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4232050" cy="4479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90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PRODUK DEKOR</a:t>
            </a:r>
            <a:endParaRPr lang="id-ID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037" y="1700807"/>
            <a:ext cx="4053419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037" y="3933056"/>
            <a:ext cx="4053419" cy="2160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7"/>
            <a:ext cx="4083218" cy="439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903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POTENSI - BUDAYA</a:t>
            </a:r>
            <a:endParaRPr lang="id-ID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5055525" cy="2694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789040"/>
            <a:ext cx="4477919" cy="238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5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POTENSI - PERKEBUNAN</a:t>
            </a:r>
            <a:endParaRPr lang="id-ID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06" y="1470824"/>
            <a:ext cx="4053417" cy="216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047" y="3789040"/>
            <a:ext cx="4053417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66" y="1470824"/>
            <a:ext cx="4162818" cy="4478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877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POTENSI - PERTANIAN</a:t>
            </a:r>
            <a:endParaRPr lang="id-ID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009901" cy="2137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4077072"/>
            <a:ext cx="4009901" cy="2137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4073525" cy="4513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79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POTENSI - PERTERNAKAN</a:t>
            </a:r>
            <a:endParaRPr lang="id-ID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948" y="1700808"/>
            <a:ext cx="4188532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948" y="4149080"/>
            <a:ext cx="4188532" cy="2232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7"/>
            <a:ext cx="4104456" cy="4680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20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POTENSI - WISATA</a:t>
            </a:r>
            <a:endParaRPr lang="id-ID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79248"/>
            <a:ext cx="4176463" cy="2225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21088"/>
            <a:ext cx="4176463" cy="2225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4057303" cy="4674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62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ustom 14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FF0000"/>
      </a:accent1>
      <a:accent2>
        <a:srgbClr val="71685A"/>
      </a:accent2>
      <a:accent3>
        <a:srgbClr val="FF00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58</TotalTime>
  <Words>80</Words>
  <Application>Microsoft Office PowerPoint</Application>
  <PresentationFormat>On-screen Show (4:3)</PresentationFormat>
  <Paragraphs>23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Waveform</vt:lpstr>
      <vt:lpstr>DESA KU </vt:lpstr>
      <vt:lpstr>HOME</vt:lpstr>
      <vt:lpstr>PRODUK MEBEL</vt:lpstr>
      <vt:lpstr>PRODUK DEKOR</vt:lpstr>
      <vt:lpstr>POTENSI - BUDAYA</vt:lpstr>
      <vt:lpstr>POTENSI - PERKEBUNAN</vt:lpstr>
      <vt:lpstr>POTENSI - PERTANIAN</vt:lpstr>
      <vt:lpstr>POTENSI - PERTERNAKAN</vt:lpstr>
      <vt:lpstr>POTENSI - WISATA</vt:lpstr>
      <vt:lpstr>PEMBAHASAN</vt:lpstr>
      <vt:lpstr>KESIMPULAN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MUNCANFAMILY</dc:title>
  <dc:creator>Ataq</dc:creator>
  <cp:lastModifiedBy>Ataq</cp:lastModifiedBy>
  <cp:revision>13</cp:revision>
  <dcterms:created xsi:type="dcterms:W3CDTF">2019-01-29T08:46:23Z</dcterms:created>
  <dcterms:modified xsi:type="dcterms:W3CDTF">2019-02-04T01:03:50Z</dcterms:modified>
</cp:coreProperties>
</file>